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50FBF6-10A1-4087-9744-498CA11E19D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6B9388-85F1-458A-BCEC-90B0231D69D8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913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FBF6-10A1-4087-9744-498CA11E19D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88-85F1-458A-BCEC-90B0231D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3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FBF6-10A1-4087-9744-498CA11E19D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88-85F1-458A-BCEC-90B0231D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66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FBF6-10A1-4087-9744-498CA11E19D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88-85F1-458A-BCEC-90B0231D69D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490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FBF6-10A1-4087-9744-498CA11E19D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88-85F1-458A-BCEC-90B0231D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7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FBF6-10A1-4087-9744-498CA11E19D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88-85F1-458A-BCEC-90B0231D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49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FBF6-10A1-4087-9744-498CA11E19D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88-85F1-458A-BCEC-90B0231D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7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FBF6-10A1-4087-9744-498CA11E19D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88-85F1-458A-BCEC-90B0231D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6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FBF6-10A1-4087-9744-498CA11E19D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88-85F1-458A-BCEC-90B0231D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41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FBF6-10A1-4087-9744-498CA11E19D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88-85F1-458A-BCEC-90B0231D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3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FBF6-10A1-4087-9744-498CA11E19D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88-85F1-458A-BCEC-90B0231D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1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FBF6-10A1-4087-9744-498CA11E19D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88-85F1-458A-BCEC-90B0231D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6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FBF6-10A1-4087-9744-498CA11E19D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88-85F1-458A-BCEC-90B0231D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7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FBF6-10A1-4087-9744-498CA11E19D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88-85F1-458A-BCEC-90B0231D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6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FBF6-10A1-4087-9744-498CA11E19D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88-85F1-458A-BCEC-90B0231D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FBF6-10A1-4087-9744-498CA11E19D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88-85F1-458A-BCEC-90B0231D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FBF6-10A1-4087-9744-498CA11E19D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88-85F1-458A-BCEC-90B0231D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7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FBF6-10A1-4087-9744-498CA11E19D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88-85F1-458A-BCEC-90B0231D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50FBF6-10A1-4087-9744-498CA11E19D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6B9388-85F1-458A-BCEC-90B0231D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6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6E53DC-5BE1-A668-B45D-20A430AC2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6" y="110293"/>
            <a:ext cx="11987134" cy="888205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Lucida Handwriting" panose="03010101010101010101" pitchFamily="66" charset="0"/>
              </a:rPr>
              <a:t>Happy Birthday, Divas Ruby, Ramona, and </a:t>
            </a:r>
            <a:r>
              <a:rPr lang="en-US" sz="2800" dirty="0" err="1">
                <a:latin typeface="Lucida Handwriting" panose="03010101010101010101" pitchFamily="66" charset="0"/>
              </a:rPr>
              <a:t>Yamese</a:t>
            </a:r>
            <a:r>
              <a:rPr lang="en-US" sz="2800" dirty="0">
                <a:latin typeface="Lucida Handwriting" panose="03010101010101010101" pitchFamily="66" charset="0"/>
              </a:rPr>
              <a:t>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B986D74-2D5C-138B-A06F-12BD0ACC57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7" y="1034724"/>
            <a:ext cx="3263503" cy="4351338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E45C539-7540-6B4C-2583-357B3A8DC9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868" y="998498"/>
            <a:ext cx="2252892" cy="2981391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D425FE-9577-96E8-8FD5-A1D803202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606" y="998498"/>
            <a:ext cx="2341890" cy="29813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51CAF3-EC24-BB09-E4FD-7D3E9A5DCE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17" y="1842136"/>
            <a:ext cx="2670731" cy="3507700"/>
          </a:xfrm>
          <a:prstGeom prst="rect">
            <a:avLst/>
          </a:prstGeom>
        </p:spPr>
      </p:pic>
      <p:pic>
        <p:nvPicPr>
          <p:cNvPr id="2" name="02 Stevie Wonder Birthday short version">
            <a:hlinkClick r:id="" action="ppaction://media"/>
            <a:extLst>
              <a:ext uri="{FF2B5EF4-FFF2-40B4-BE49-F238E27FC236}">
                <a16:creationId xmlns:a16="http://schemas.microsoft.com/office/drawing/2014/main" id="{02BE59B0-0DA1-6728-308F-2CFAA1378CF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9078.3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957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178</TotalTime>
  <Words>11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Impact</vt:lpstr>
      <vt:lpstr>Lucida Handwriting</vt:lpstr>
      <vt:lpstr>Main Event</vt:lpstr>
      <vt:lpstr>Happy Birthday, Divas Ruby, Ramona, and Yamese!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Rivers</dc:creator>
  <cp:lastModifiedBy>Linda Rivers</cp:lastModifiedBy>
  <cp:revision>9</cp:revision>
  <dcterms:created xsi:type="dcterms:W3CDTF">2025-12-05T02:07:10Z</dcterms:created>
  <dcterms:modified xsi:type="dcterms:W3CDTF">2025-12-05T07:15:28Z</dcterms:modified>
</cp:coreProperties>
</file>